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33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363F-E000-404F-BB9A-495BA5DA67BB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9704-3EC5-496B-96E1-A7C3E016AC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98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363F-E000-404F-BB9A-495BA5DA67BB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9704-3EC5-496B-96E1-A7C3E016AC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656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363F-E000-404F-BB9A-495BA5DA67BB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9704-3EC5-496B-96E1-A7C3E016AC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246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363F-E000-404F-BB9A-495BA5DA67BB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9704-3EC5-496B-96E1-A7C3E016AC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59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363F-E000-404F-BB9A-495BA5DA67BB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9704-3EC5-496B-96E1-A7C3E016AC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54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363F-E000-404F-BB9A-495BA5DA67BB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9704-3EC5-496B-96E1-A7C3E016AC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98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363F-E000-404F-BB9A-495BA5DA67BB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9704-3EC5-496B-96E1-A7C3E016AC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05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363F-E000-404F-BB9A-495BA5DA67BB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9704-3EC5-496B-96E1-A7C3E016AC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715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363F-E000-404F-BB9A-495BA5DA67BB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9704-3EC5-496B-96E1-A7C3E016AC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64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363F-E000-404F-BB9A-495BA5DA67BB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9704-3EC5-496B-96E1-A7C3E016AC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831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363F-E000-404F-BB9A-495BA5DA67BB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9704-3EC5-496B-96E1-A7C3E016AC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765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9363F-E000-404F-BB9A-495BA5DA67BB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99704-3EC5-496B-96E1-A7C3E016AC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45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4.bp.blogspot.com/-JpRYwGchi7g/XNE_EogZmBI/AAAAAAABSuY/ShzAtBExmpUJb9atmMhj6wf6f47fBmo9QCLcBGAs/s800/hyoujou_text_man_shikushiku.png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hyperlink" Target="https://3.bp.blogspot.com/-fWtIiBh_Nm0/XNE_DZEE2TI/AAAAAAABSuM/1ZP_JcOtHs80rPun-XSlPrg2VOco29FzACLcBGAs/s800/hyoujou_text_man_iraira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.bp.blogspot.com/-7pmF959ysUY/XNE_EDoyYDI/AAAAAAABSuQ/Q1C0pUgPGmIelMm8ce51M4x--wRa9xICwCLcBGAs/s800/hyoujou_text_man_nikoniko.png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83B0118-E6CA-4897-AA07-BE138DBD29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" y="1173956"/>
            <a:ext cx="5658168" cy="984408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吹き出し: 円形 9">
            <a:extLst>
              <a:ext uri="{FF2B5EF4-FFF2-40B4-BE49-F238E27FC236}">
                <a16:creationId xmlns:a16="http://schemas.microsoft.com/office/drawing/2014/main" id="{7CD9CBC9-7936-45AD-A2F4-C2235E0B42FC}"/>
              </a:ext>
            </a:extLst>
          </p:cNvPr>
          <p:cNvSpPr/>
          <p:nvPr/>
        </p:nvSpPr>
        <p:spPr>
          <a:xfrm>
            <a:off x="992664" y="5439613"/>
            <a:ext cx="1308576" cy="656387"/>
          </a:xfrm>
          <a:prstGeom prst="wedgeEllipseCallout">
            <a:avLst>
              <a:gd name="adj1" fmla="val 41068"/>
              <a:gd name="adj2" fmla="val 4749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表情豊かだった</a:t>
            </a:r>
          </a:p>
        </p:txBody>
      </p:sp>
      <p:sp>
        <p:nvSpPr>
          <p:cNvPr id="11" name="吹き出し: 円形 10">
            <a:extLst>
              <a:ext uri="{FF2B5EF4-FFF2-40B4-BE49-F238E27FC236}">
                <a16:creationId xmlns:a16="http://schemas.microsoft.com/office/drawing/2014/main" id="{6E9F1ED7-5137-4C0D-9C8E-41ED2C80C8BC}"/>
              </a:ext>
            </a:extLst>
          </p:cNvPr>
          <p:cNvSpPr/>
          <p:nvPr/>
        </p:nvSpPr>
        <p:spPr>
          <a:xfrm>
            <a:off x="952500" y="6423126"/>
            <a:ext cx="1308576" cy="656387"/>
          </a:xfrm>
          <a:prstGeom prst="wedgeEllipseCallout">
            <a:avLst>
              <a:gd name="adj1" fmla="val 23599"/>
              <a:gd name="adj2" fmla="val 521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全員で楽しく出来た</a:t>
            </a:r>
          </a:p>
        </p:txBody>
      </p:sp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3A7FD8EA-1169-4055-83D2-A8635CA228E5}"/>
              </a:ext>
            </a:extLst>
          </p:cNvPr>
          <p:cNvSpPr/>
          <p:nvPr/>
        </p:nvSpPr>
        <p:spPr>
          <a:xfrm>
            <a:off x="4233942" y="5430136"/>
            <a:ext cx="1569720" cy="696087"/>
          </a:xfrm>
          <a:prstGeom prst="wedgeEllipseCallout">
            <a:avLst>
              <a:gd name="adj1" fmla="val -5517"/>
              <a:gd name="adj2" fmla="val 5678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相手の知らない表情を知れた</a:t>
            </a:r>
          </a:p>
        </p:txBody>
      </p:sp>
      <p:sp>
        <p:nvSpPr>
          <p:cNvPr id="13" name="吹き出し: 円形 12">
            <a:extLst>
              <a:ext uri="{FF2B5EF4-FFF2-40B4-BE49-F238E27FC236}">
                <a16:creationId xmlns:a16="http://schemas.microsoft.com/office/drawing/2014/main" id="{FE979AC9-CBC9-4848-AB61-EE8A137178F0}"/>
              </a:ext>
            </a:extLst>
          </p:cNvPr>
          <p:cNvSpPr/>
          <p:nvPr/>
        </p:nvSpPr>
        <p:spPr>
          <a:xfrm>
            <a:off x="2693988" y="5449987"/>
            <a:ext cx="1308576" cy="656387"/>
          </a:xfrm>
          <a:prstGeom prst="wedgeEllipseCallout">
            <a:avLst>
              <a:gd name="adj1" fmla="val 20105"/>
              <a:gd name="adj2" fmla="val 5910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おどろいてるの皆一緒</a:t>
            </a:r>
          </a:p>
        </p:txBody>
      </p:sp>
      <p:sp>
        <p:nvSpPr>
          <p:cNvPr id="14" name="吹き出し: 円形 13">
            <a:extLst>
              <a:ext uri="{FF2B5EF4-FFF2-40B4-BE49-F238E27FC236}">
                <a16:creationId xmlns:a16="http://schemas.microsoft.com/office/drawing/2014/main" id="{543AE905-FA7B-4345-B8B1-B33F23569AA9}"/>
              </a:ext>
            </a:extLst>
          </p:cNvPr>
          <p:cNvSpPr/>
          <p:nvPr/>
        </p:nvSpPr>
        <p:spPr>
          <a:xfrm>
            <a:off x="2518728" y="6413819"/>
            <a:ext cx="1308576" cy="656387"/>
          </a:xfrm>
          <a:prstGeom prst="wedgeEllipseCallout">
            <a:avLst>
              <a:gd name="adj1" fmla="val 30586"/>
              <a:gd name="adj2" fmla="val 5910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楽しめていた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E83089-4AB7-47B0-AEF2-2A0F20EAC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926" y="6106374"/>
            <a:ext cx="1147207" cy="136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5FCD7EC-FE52-48FA-A440-DFAC7E34463F}"/>
              </a:ext>
            </a:extLst>
          </p:cNvPr>
          <p:cNvSpPr txBox="1"/>
          <p:nvPr/>
        </p:nvSpPr>
        <p:spPr>
          <a:xfrm>
            <a:off x="1054338" y="8107680"/>
            <a:ext cx="4689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しせん　　　　をあわせる　</a:t>
            </a:r>
            <a:endParaRPr kumimoji="1"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相手の話をさいごまで聞く</a:t>
            </a:r>
          </a:p>
        </p:txBody>
      </p:sp>
      <p:pic>
        <p:nvPicPr>
          <p:cNvPr id="17" name="グラフィックス 16" descr="まつ毛">
            <a:extLst>
              <a:ext uri="{FF2B5EF4-FFF2-40B4-BE49-F238E27FC236}">
                <a16:creationId xmlns:a16="http://schemas.microsoft.com/office/drawing/2014/main" id="{3415AF53-3250-48ED-B509-3F42D49A8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3876" y="7847763"/>
            <a:ext cx="914400" cy="906248"/>
          </a:xfrm>
          <a:prstGeom prst="rect">
            <a:avLst/>
          </a:prstGeom>
        </p:spPr>
      </p:pic>
      <p:pic>
        <p:nvPicPr>
          <p:cNvPr id="16" name="Picture 2" descr="文字付きの表情のイラスト（男性・にこにこ）">
            <a:hlinkClick r:id="rId6"/>
            <a:extLst>
              <a:ext uri="{FF2B5EF4-FFF2-40B4-BE49-F238E27FC236}">
                <a16:creationId xmlns:a16="http://schemas.microsoft.com/office/drawing/2014/main" id="{29E6B531-75E2-4D40-9266-56B83B1DB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11" y="2330015"/>
            <a:ext cx="782586" cy="7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文字付きの表情のイラスト（男性・しくしく）">
            <a:hlinkClick r:id="rId8"/>
            <a:extLst>
              <a:ext uri="{FF2B5EF4-FFF2-40B4-BE49-F238E27FC236}">
                <a16:creationId xmlns:a16="http://schemas.microsoft.com/office/drawing/2014/main" id="{A8C3C55E-3FF3-41F7-8CD3-5A6BCE933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337" y="2762197"/>
            <a:ext cx="782586" cy="7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図 19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BA1D606B-55DF-48EE-83C2-D3CB2825B0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791" y="2995396"/>
            <a:ext cx="1405078" cy="988175"/>
          </a:xfrm>
          <a:prstGeom prst="rect">
            <a:avLst/>
          </a:prstGeom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A04EE477-BB70-415D-8C90-247752F3CE33}"/>
              </a:ext>
            </a:extLst>
          </p:cNvPr>
          <p:cNvGrpSpPr/>
          <p:nvPr/>
        </p:nvGrpSpPr>
        <p:grpSpPr>
          <a:xfrm>
            <a:off x="3935465" y="3800098"/>
            <a:ext cx="899386" cy="905083"/>
            <a:chOff x="6781059" y="4817805"/>
            <a:chExt cx="1566528" cy="1483065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DC442AEF-F092-48F2-A8B0-D867E4236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836" y="4817805"/>
              <a:ext cx="1258751" cy="1483065"/>
            </a:xfrm>
            <a:prstGeom prst="rect">
              <a:avLst/>
            </a:prstGeom>
          </p:spPr>
        </p:pic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F25B2E35-1C9B-4566-8486-A86C11C9EE6A}"/>
                </a:ext>
              </a:extLst>
            </p:cNvPr>
            <p:cNvSpPr txBox="1"/>
            <p:nvPr/>
          </p:nvSpPr>
          <p:spPr>
            <a:xfrm>
              <a:off x="6781059" y="4847764"/>
              <a:ext cx="615553" cy="118727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1000" dirty="0">
                  <a:ln w="15875" cap="rnd">
                    <a:solidFill>
                      <a:srgbClr val="92D050"/>
                    </a:solidFill>
                  </a:ln>
                  <a:solidFill>
                    <a:srgbClr val="92D05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たの</a:t>
              </a:r>
              <a:endParaRPr kumimoji="1" lang="en-US" altLang="ja-JP" sz="1000" dirty="0">
                <a:ln w="15875" cap="rnd">
                  <a:solidFill>
                    <a:srgbClr val="92D050"/>
                  </a:solidFill>
                </a:ln>
                <a:solidFill>
                  <a:srgbClr val="92D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r>
                <a:rPr lang="ja-JP" altLang="en-US" sz="1000" dirty="0">
                  <a:ln w="15875" cap="rnd">
                    <a:solidFill>
                      <a:srgbClr val="92D050"/>
                    </a:solidFill>
                  </a:ln>
                  <a:solidFill>
                    <a:srgbClr val="92D05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　</a:t>
              </a:r>
              <a:r>
                <a:rPr kumimoji="1" lang="ja-JP" altLang="en-US" sz="1000" dirty="0">
                  <a:ln w="15875" cap="rnd">
                    <a:solidFill>
                      <a:srgbClr val="92D050"/>
                    </a:solidFill>
                  </a:ln>
                  <a:solidFill>
                    <a:srgbClr val="92D05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しい</a:t>
              </a:r>
            </a:p>
          </p:txBody>
        </p:sp>
      </p:grpSp>
      <p:sp>
        <p:nvSpPr>
          <p:cNvPr id="25" name="矢印: 右 24">
            <a:extLst>
              <a:ext uri="{FF2B5EF4-FFF2-40B4-BE49-F238E27FC236}">
                <a16:creationId xmlns:a16="http://schemas.microsoft.com/office/drawing/2014/main" id="{8AD757E2-13E9-457E-B001-464506EA4279}"/>
              </a:ext>
            </a:extLst>
          </p:cNvPr>
          <p:cNvSpPr/>
          <p:nvPr/>
        </p:nvSpPr>
        <p:spPr>
          <a:xfrm rot="7944164">
            <a:off x="4644606" y="3696529"/>
            <a:ext cx="690509" cy="400551"/>
          </a:xfrm>
          <a:custGeom>
            <a:avLst/>
            <a:gdLst>
              <a:gd name="connsiteX0" fmla="*/ 0 w 690509"/>
              <a:gd name="connsiteY0" fmla="*/ 100138 h 400551"/>
              <a:gd name="connsiteX1" fmla="*/ 490234 w 690509"/>
              <a:gd name="connsiteY1" fmla="*/ 100138 h 400551"/>
              <a:gd name="connsiteX2" fmla="*/ 490234 w 690509"/>
              <a:gd name="connsiteY2" fmla="*/ 0 h 400551"/>
              <a:gd name="connsiteX3" fmla="*/ 690509 w 690509"/>
              <a:gd name="connsiteY3" fmla="*/ 200276 h 400551"/>
              <a:gd name="connsiteX4" fmla="*/ 490234 w 690509"/>
              <a:gd name="connsiteY4" fmla="*/ 400551 h 400551"/>
              <a:gd name="connsiteX5" fmla="*/ 490234 w 690509"/>
              <a:gd name="connsiteY5" fmla="*/ 300413 h 400551"/>
              <a:gd name="connsiteX6" fmla="*/ 0 w 690509"/>
              <a:gd name="connsiteY6" fmla="*/ 300413 h 400551"/>
              <a:gd name="connsiteX7" fmla="*/ 0 w 690509"/>
              <a:gd name="connsiteY7" fmla="*/ 100138 h 40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0509" h="400551" fill="none" extrusionOk="0">
                <a:moveTo>
                  <a:pt x="0" y="100138"/>
                </a:moveTo>
                <a:cubicBezTo>
                  <a:pt x="101458" y="90429"/>
                  <a:pt x="255693" y="130937"/>
                  <a:pt x="490234" y="100138"/>
                </a:cubicBezTo>
                <a:cubicBezTo>
                  <a:pt x="490005" y="70122"/>
                  <a:pt x="494864" y="38494"/>
                  <a:pt x="490234" y="0"/>
                </a:cubicBezTo>
                <a:cubicBezTo>
                  <a:pt x="573906" y="62298"/>
                  <a:pt x="588157" y="133643"/>
                  <a:pt x="690509" y="200276"/>
                </a:cubicBezTo>
                <a:cubicBezTo>
                  <a:pt x="605535" y="298435"/>
                  <a:pt x="563707" y="284650"/>
                  <a:pt x="490234" y="400551"/>
                </a:cubicBezTo>
                <a:cubicBezTo>
                  <a:pt x="481623" y="357479"/>
                  <a:pt x="501328" y="327677"/>
                  <a:pt x="490234" y="300413"/>
                </a:cubicBezTo>
                <a:cubicBezTo>
                  <a:pt x="307826" y="345267"/>
                  <a:pt x="139611" y="276400"/>
                  <a:pt x="0" y="300413"/>
                </a:cubicBezTo>
                <a:cubicBezTo>
                  <a:pt x="-23003" y="200342"/>
                  <a:pt x="8787" y="144599"/>
                  <a:pt x="0" y="100138"/>
                </a:cubicBezTo>
                <a:close/>
              </a:path>
              <a:path w="690509" h="400551" stroke="0" extrusionOk="0">
                <a:moveTo>
                  <a:pt x="0" y="100138"/>
                </a:moveTo>
                <a:cubicBezTo>
                  <a:pt x="241702" y="90222"/>
                  <a:pt x="366715" y="120294"/>
                  <a:pt x="490234" y="100138"/>
                </a:cubicBezTo>
                <a:cubicBezTo>
                  <a:pt x="482429" y="54033"/>
                  <a:pt x="500172" y="24570"/>
                  <a:pt x="490234" y="0"/>
                </a:cubicBezTo>
                <a:cubicBezTo>
                  <a:pt x="605907" y="69004"/>
                  <a:pt x="625612" y="161737"/>
                  <a:pt x="690509" y="200276"/>
                </a:cubicBezTo>
                <a:cubicBezTo>
                  <a:pt x="620202" y="312601"/>
                  <a:pt x="543303" y="324137"/>
                  <a:pt x="490234" y="400551"/>
                </a:cubicBezTo>
                <a:cubicBezTo>
                  <a:pt x="481770" y="351080"/>
                  <a:pt x="495763" y="326613"/>
                  <a:pt x="490234" y="300413"/>
                </a:cubicBezTo>
                <a:cubicBezTo>
                  <a:pt x="369335" y="327221"/>
                  <a:pt x="231482" y="296952"/>
                  <a:pt x="0" y="300413"/>
                </a:cubicBezTo>
                <a:cubicBezTo>
                  <a:pt x="-6376" y="246270"/>
                  <a:pt x="12" y="161764"/>
                  <a:pt x="0" y="100138"/>
                </a:cubicBezTo>
                <a:close/>
              </a:path>
            </a:pathLst>
          </a:custGeom>
          <a:solidFill>
            <a:srgbClr val="00B0F0"/>
          </a:solidFill>
          <a:ln w="28575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C7A0B81E-A6FD-463B-81DC-B853CFF1872A}"/>
              </a:ext>
            </a:extLst>
          </p:cNvPr>
          <p:cNvSpPr/>
          <p:nvPr/>
        </p:nvSpPr>
        <p:spPr>
          <a:xfrm rot="1484669">
            <a:off x="4080967" y="2617314"/>
            <a:ext cx="564845" cy="489664"/>
          </a:xfrm>
          <a:custGeom>
            <a:avLst/>
            <a:gdLst>
              <a:gd name="connsiteX0" fmla="*/ 0 w 564845"/>
              <a:gd name="connsiteY0" fmla="*/ 122416 h 489664"/>
              <a:gd name="connsiteX1" fmla="*/ 320013 w 564845"/>
              <a:gd name="connsiteY1" fmla="*/ 122416 h 489664"/>
              <a:gd name="connsiteX2" fmla="*/ 320013 w 564845"/>
              <a:gd name="connsiteY2" fmla="*/ 0 h 489664"/>
              <a:gd name="connsiteX3" fmla="*/ 564845 w 564845"/>
              <a:gd name="connsiteY3" fmla="*/ 244832 h 489664"/>
              <a:gd name="connsiteX4" fmla="*/ 320013 w 564845"/>
              <a:gd name="connsiteY4" fmla="*/ 489664 h 489664"/>
              <a:gd name="connsiteX5" fmla="*/ 320013 w 564845"/>
              <a:gd name="connsiteY5" fmla="*/ 367248 h 489664"/>
              <a:gd name="connsiteX6" fmla="*/ 0 w 564845"/>
              <a:gd name="connsiteY6" fmla="*/ 367248 h 489664"/>
              <a:gd name="connsiteX7" fmla="*/ 0 w 564845"/>
              <a:gd name="connsiteY7" fmla="*/ 122416 h 48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845" h="489664" fill="none" extrusionOk="0">
                <a:moveTo>
                  <a:pt x="0" y="122416"/>
                </a:moveTo>
                <a:cubicBezTo>
                  <a:pt x="109104" y="106871"/>
                  <a:pt x="169085" y="139804"/>
                  <a:pt x="320013" y="122416"/>
                </a:cubicBezTo>
                <a:cubicBezTo>
                  <a:pt x="311379" y="90097"/>
                  <a:pt x="327053" y="39847"/>
                  <a:pt x="320013" y="0"/>
                </a:cubicBezTo>
                <a:cubicBezTo>
                  <a:pt x="437018" y="64238"/>
                  <a:pt x="435350" y="131532"/>
                  <a:pt x="564845" y="244832"/>
                </a:cubicBezTo>
                <a:cubicBezTo>
                  <a:pt x="532566" y="333821"/>
                  <a:pt x="362690" y="394506"/>
                  <a:pt x="320013" y="489664"/>
                </a:cubicBezTo>
                <a:cubicBezTo>
                  <a:pt x="315791" y="463295"/>
                  <a:pt x="324798" y="392294"/>
                  <a:pt x="320013" y="367248"/>
                </a:cubicBezTo>
                <a:cubicBezTo>
                  <a:pt x="219689" y="386531"/>
                  <a:pt x="136436" y="334403"/>
                  <a:pt x="0" y="367248"/>
                </a:cubicBezTo>
                <a:cubicBezTo>
                  <a:pt x="-16771" y="263165"/>
                  <a:pt x="9041" y="237383"/>
                  <a:pt x="0" y="122416"/>
                </a:cubicBezTo>
                <a:close/>
              </a:path>
              <a:path w="564845" h="489664" stroke="0" extrusionOk="0">
                <a:moveTo>
                  <a:pt x="0" y="122416"/>
                </a:moveTo>
                <a:cubicBezTo>
                  <a:pt x="132967" y="109126"/>
                  <a:pt x="247424" y="122786"/>
                  <a:pt x="320013" y="122416"/>
                </a:cubicBezTo>
                <a:cubicBezTo>
                  <a:pt x="307568" y="71489"/>
                  <a:pt x="331059" y="46490"/>
                  <a:pt x="320013" y="0"/>
                </a:cubicBezTo>
                <a:cubicBezTo>
                  <a:pt x="393882" y="54258"/>
                  <a:pt x="499150" y="199511"/>
                  <a:pt x="564845" y="244832"/>
                </a:cubicBezTo>
                <a:cubicBezTo>
                  <a:pt x="490885" y="366249"/>
                  <a:pt x="386608" y="383106"/>
                  <a:pt x="320013" y="489664"/>
                </a:cubicBezTo>
                <a:cubicBezTo>
                  <a:pt x="311878" y="458363"/>
                  <a:pt x="334278" y="425145"/>
                  <a:pt x="320013" y="367248"/>
                </a:cubicBezTo>
                <a:cubicBezTo>
                  <a:pt x="236137" y="382345"/>
                  <a:pt x="83811" y="346021"/>
                  <a:pt x="0" y="367248"/>
                </a:cubicBezTo>
                <a:cubicBezTo>
                  <a:pt x="-20406" y="273080"/>
                  <a:pt x="10685" y="224159"/>
                  <a:pt x="0" y="122416"/>
                </a:cubicBezTo>
                <a:close/>
              </a:path>
            </a:pathLst>
          </a:custGeom>
          <a:solidFill>
            <a:srgbClr val="00B0F0"/>
          </a:solidFill>
          <a:ln w="28575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/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30FDA327-9014-4562-8B05-C55DEE206DAB}"/>
              </a:ext>
            </a:extLst>
          </p:cNvPr>
          <p:cNvSpPr/>
          <p:nvPr/>
        </p:nvSpPr>
        <p:spPr>
          <a:xfrm rot="19323913">
            <a:off x="2996147" y="2586507"/>
            <a:ext cx="564845" cy="489664"/>
          </a:xfrm>
          <a:custGeom>
            <a:avLst/>
            <a:gdLst>
              <a:gd name="connsiteX0" fmla="*/ 0 w 564845"/>
              <a:gd name="connsiteY0" fmla="*/ 122416 h 489664"/>
              <a:gd name="connsiteX1" fmla="*/ 320013 w 564845"/>
              <a:gd name="connsiteY1" fmla="*/ 122416 h 489664"/>
              <a:gd name="connsiteX2" fmla="*/ 320013 w 564845"/>
              <a:gd name="connsiteY2" fmla="*/ 0 h 489664"/>
              <a:gd name="connsiteX3" fmla="*/ 564845 w 564845"/>
              <a:gd name="connsiteY3" fmla="*/ 244832 h 489664"/>
              <a:gd name="connsiteX4" fmla="*/ 320013 w 564845"/>
              <a:gd name="connsiteY4" fmla="*/ 489664 h 489664"/>
              <a:gd name="connsiteX5" fmla="*/ 320013 w 564845"/>
              <a:gd name="connsiteY5" fmla="*/ 367248 h 489664"/>
              <a:gd name="connsiteX6" fmla="*/ 0 w 564845"/>
              <a:gd name="connsiteY6" fmla="*/ 367248 h 489664"/>
              <a:gd name="connsiteX7" fmla="*/ 0 w 564845"/>
              <a:gd name="connsiteY7" fmla="*/ 122416 h 48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845" h="489664" fill="none" extrusionOk="0">
                <a:moveTo>
                  <a:pt x="0" y="122416"/>
                </a:moveTo>
                <a:cubicBezTo>
                  <a:pt x="109104" y="106871"/>
                  <a:pt x="169085" y="139804"/>
                  <a:pt x="320013" y="122416"/>
                </a:cubicBezTo>
                <a:cubicBezTo>
                  <a:pt x="311379" y="90097"/>
                  <a:pt x="327053" y="39847"/>
                  <a:pt x="320013" y="0"/>
                </a:cubicBezTo>
                <a:cubicBezTo>
                  <a:pt x="437018" y="64238"/>
                  <a:pt x="435350" y="131532"/>
                  <a:pt x="564845" y="244832"/>
                </a:cubicBezTo>
                <a:cubicBezTo>
                  <a:pt x="532566" y="333821"/>
                  <a:pt x="362690" y="394506"/>
                  <a:pt x="320013" y="489664"/>
                </a:cubicBezTo>
                <a:cubicBezTo>
                  <a:pt x="315791" y="463295"/>
                  <a:pt x="324798" y="392294"/>
                  <a:pt x="320013" y="367248"/>
                </a:cubicBezTo>
                <a:cubicBezTo>
                  <a:pt x="219689" y="386531"/>
                  <a:pt x="136436" y="334403"/>
                  <a:pt x="0" y="367248"/>
                </a:cubicBezTo>
                <a:cubicBezTo>
                  <a:pt x="-16771" y="263165"/>
                  <a:pt x="9041" y="237383"/>
                  <a:pt x="0" y="122416"/>
                </a:cubicBezTo>
                <a:close/>
              </a:path>
              <a:path w="564845" h="489664" stroke="0" extrusionOk="0">
                <a:moveTo>
                  <a:pt x="0" y="122416"/>
                </a:moveTo>
                <a:cubicBezTo>
                  <a:pt x="132967" y="109126"/>
                  <a:pt x="247424" y="122786"/>
                  <a:pt x="320013" y="122416"/>
                </a:cubicBezTo>
                <a:cubicBezTo>
                  <a:pt x="307568" y="71489"/>
                  <a:pt x="331059" y="46490"/>
                  <a:pt x="320013" y="0"/>
                </a:cubicBezTo>
                <a:cubicBezTo>
                  <a:pt x="393882" y="54258"/>
                  <a:pt x="499150" y="199511"/>
                  <a:pt x="564845" y="244832"/>
                </a:cubicBezTo>
                <a:cubicBezTo>
                  <a:pt x="490885" y="366249"/>
                  <a:pt x="386608" y="383106"/>
                  <a:pt x="320013" y="489664"/>
                </a:cubicBezTo>
                <a:cubicBezTo>
                  <a:pt x="311878" y="458363"/>
                  <a:pt x="334278" y="425145"/>
                  <a:pt x="320013" y="367248"/>
                </a:cubicBezTo>
                <a:cubicBezTo>
                  <a:pt x="236137" y="382345"/>
                  <a:pt x="83811" y="346021"/>
                  <a:pt x="0" y="367248"/>
                </a:cubicBezTo>
                <a:cubicBezTo>
                  <a:pt x="-20406" y="273080"/>
                  <a:pt x="10685" y="224159"/>
                  <a:pt x="0" y="122416"/>
                </a:cubicBezTo>
                <a:close/>
              </a:path>
            </a:pathLst>
          </a:custGeom>
          <a:solidFill>
            <a:srgbClr val="00B0F0"/>
          </a:solidFill>
          <a:ln w="28575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/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1511AEE6-0AAB-4F4C-B38A-F4EC604914E8}"/>
              </a:ext>
            </a:extLst>
          </p:cNvPr>
          <p:cNvSpPr/>
          <p:nvPr/>
        </p:nvSpPr>
        <p:spPr>
          <a:xfrm rot="10800000">
            <a:off x="3227423" y="4003266"/>
            <a:ext cx="564845" cy="489664"/>
          </a:xfrm>
          <a:custGeom>
            <a:avLst/>
            <a:gdLst>
              <a:gd name="connsiteX0" fmla="*/ 0 w 564845"/>
              <a:gd name="connsiteY0" fmla="*/ 122416 h 489664"/>
              <a:gd name="connsiteX1" fmla="*/ 320013 w 564845"/>
              <a:gd name="connsiteY1" fmla="*/ 122416 h 489664"/>
              <a:gd name="connsiteX2" fmla="*/ 320013 w 564845"/>
              <a:gd name="connsiteY2" fmla="*/ 0 h 489664"/>
              <a:gd name="connsiteX3" fmla="*/ 564845 w 564845"/>
              <a:gd name="connsiteY3" fmla="*/ 244832 h 489664"/>
              <a:gd name="connsiteX4" fmla="*/ 320013 w 564845"/>
              <a:gd name="connsiteY4" fmla="*/ 489664 h 489664"/>
              <a:gd name="connsiteX5" fmla="*/ 320013 w 564845"/>
              <a:gd name="connsiteY5" fmla="*/ 367248 h 489664"/>
              <a:gd name="connsiteX6" fmla="*/ 0 w 564845"/>
              <a:gd name="connsiteY6" fmla="*/ 367248 h 489664"/>
              <a:gd name="connsiteX7" fmla="*/ 0 w 564845"/>
              <a:gd name="connsiteY7" fmla="*/ 122416 h 48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845" h="489664" fill="none" extrusionOk="0">
                <a:moveTo>
                  <a:pt x="0" y="122416"/>
                </a:moveTo>
                <a:cubicBezTo>
                  <a:pt x="109104" y="106871"/>
                  <a:pt x="169085" y="139804"/>
                  <a:pt x="320013" y="122416"/>
                </a:cubicBezTo>
                <a:cubicBezTo>
                  <a:pt x="311379" y="90097"/>
                  <a:pt x="327053" y="39847"/>
                  <a:pt x="320013" y="0"/>
                </a:cubicBezTo>
                <a:cubicBezTo>
                  <a:pt x="437018" y="64238"/>
                  <a:pt x="435350" y="131532"/>
                  <a:pt x="564845" y="244832"/>
                </a:cubicBezTo>
                <a:cubicBezTo>
                  <a:pt x="532566" y="333821"/>
                  <a:pt x="362690" y="394506"/>
                  <a:pt x="320013" y="489664"/>
                </a:cubicBezTo>
                <a:cubicBezTo>
                  <a:pt x="315791" y="463295"/>
                  <a:pt x="324798" y="392294"/>
                  <a:pt x="320013" y="367248"/>
                </a:cubicBezTo>
                <a:cubicBezTo>
                  <a:pt x="219689" y="386531"/>
                  <a:pt x="136436" y="334403"/>
                  <a:pt x="0" y="367248"/>
                </a:cubicBezTo>
                <a:cubicBezTo>
                  <a:pt x="-16771" y="263165"/>
                  <a:pt x="9041" y="237383"/>
                  <a:pt x="0" y="122416"/>
                </a:cubicBezTo>
                <a:close/>
              </a:path>
              <a:path w="564845" h="489664" stroke="0" extrusionOk="0">
                <a:moveTo>
                  <a:pt x="0" y="122416"/>
                </a:moveTo>
                <a:cubicBezTo>
                  <a:pt x="132967" y="109126"/>
                  <a:pt x="247424" y="122786"/>
                  <a:pt x="320013" y="122416"/>
                </a:cubicBezTo>
                <a:cubicBezTo>
                  <a:pt x="307568" y="71489"/>
                  <a:pt x="331059" y="46490"/>
                  <a:pt x="320013" y="0"/>
                </a:cubicBezTo>
                <a:cubicBezTo>
                  <a:pt x="393882" y="54258"/>
                  <a:pt x="499150" y="199511"/>
                  <a:pt x="564845" y="244832"/>
                </a:cubicBezTo>
                <a:cubicBezTo>
                  <a:pt x="490885" y="366249"/>
                  <a:pt x="386608" y="383106"/>
                  <a:pt x="320013" y="489664"/>
                </a:cubicBezTo>
                <a:cubicBezTo>
                  <a:pt x="311878" y="458363"/>
                  <a:pt x="334278" y="425145"/>
                  <a:pt x="320013" y="367248"/>
                </a:cubicBezTo>
                <a:cubicBezTo>
                  <a:pt x="236137" y="382345"/>
                  <a:pt x="83811" y="346021"/>
                  <a:pt x="0" y="367248"/>
                </a:cubicBezTo>
                <a:cubicBezTo>
                  <a:pt x="-20406" y="273080"/>
                  <a:pt x="10685" y="224159"/>
                  <a:pt x="0" y="122416"/>
                </a:cubicBezTo>
                <a:close/>
              </a:path>
            </a:pathLst>
          </a:custGeom>
          <a:solidFill>
            <a:srgbClr val="00B0F0"/>
          </a:solidFill>
          <a:ln w="28575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/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F7C41503-286D-4937-9C9B-C537531FE13C}"/>
              </a:ext>
            </a:extLst>
          </p:cNvPr>
          <p:cNvSpPr/>
          <p:nvPr/>
        </p:nvSpPr>
        <p:spPr>
          <a:xfrm rot="15008695">
            <a:off x="2465906" y="3449246"/>
            <a:ext cx="690509" cy="400551"/>
          </a:xfrm>
          <a:custGeom>
            <a:avLst/>
            <a:gdLst>
              <a:gd name="connsiteX0" fmla="*/ 0 w 690509"/>
              <a:gd name="connsiteY0" fmla="*/ 100138 h 400551"/>
              <a:gd name="connsiteX1" fmla="*/ 490234 w 690509"/>
              <a:gd name="connsiteY1" fmla="*/ 100138 h 400551"/>
              <a:gd name="connsiteX2" fmla="*/ 490234 w 690509"/>
              <a:gd name="connsiteY2" fmla="*/ 0 h 400551"/>
              <a:gd name="connsiteX3" fmla="*/ 690509 w 690509"/>
              <a:gd name="connsiteY3" fmla="*/ 200276 h 400551"/>
              <a:gd name="connsiteX4" fmla="*/ 490234 w 690509"/>
              <a:gd name="connsiteY4" fmla="*/ 400551 h 400551"/>
              <a:gd name="connsiteX5" fmla="*/ 490234 w 690509"/>
              <a:gd name="connsiteY5" fmla="*/ 300413 h 400551"/>
              <a:gd name="connsiteX6" fmla="*/ 0 w 690509"/>
              <a:gd name="connsiteY6" fmla="*/ 300413 h 400551"/>
              <a:gd name="connsiteX7" fmla="*/ 0 w 690509"/>
              <a:gd name="connsiteY7" fmla="*/ 100138 h 40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0509" h="400551" fill="none" extrusionOk="0">
                <a:moveTo>
                  <a:pt x="0" y="100138"/>
                </a:moveTo>
                <a:cubicBezTo>
                  <a:pt x="101458" y="90429"/>
                  <a:pt x="255693" y="130937"/>
                  <a:pt x="490234" y="100138"/>
                </a:cubicBezTo>
                <a:cubicBezTo>
                  <a:pt x="490005" y="70122"/>
                  <a:pt x="494864" y="38494"/>
                  <a:pt x="490234" y="0"/>
                </a:cubicBezTo>
                <a:cubicBezTo>
                  <a:pt x="573906" y="62298"/>
                  <a:pt x="588157" y="133643"/>
                  <a:pt x="690509" y="200276"/>
                </a:cubicBezTo>
                <a:cubicBezTo>
                  <a:pt x="605535" y="298435"/>
                  <a:pt x="563707" y="284650"/>
                  <a:pt x="490234" y="400551"/>
                </a:cubicBezTo>
                <a:cubicBezTo>
                  <a:pt x="481623" y="357479"/>
                  <a:pt x="501328" y="327677"/>
                  <a:pt x="490234" y="300413"/>
                </a:cubicBezTo>
                <a:cubicBezTo>
                  <a:pt x="307826" y="345267"/>
                  <a:pt x="139611" y="276400"/>
                  <a:pt x="0" y="300413"/>
                </a:cubicBezTo>
                <a:cubicBezTo>
                  <a:pt x="-23003" y="200342"/>
                  <a:pt x="8787" y="144599"/>
                  <a:pt x="0" y="100138"/>
                </a:cubicBezTo>
                <a:close/>
              </a:path>
              <a:path w="690509" h="400551" stroke="0" extrusionOk="0">
                <a:moveTo>
                  <a:pt x="0" y="100138"/>
                </a:moveTo>
                <a:cubicBezTo>
                  <a:pt x="241702" y="90222"/>
                  <a:pt x="366715" y="120294"/>
                  <a:pt x="490234" y="100138"/>
                </a:cubicBezTo>
                <a:cubicBezTo>
                  <a:pt x="482429" y="54033"/>
                  <a:pt x="500172" y="24570"/>
                  <a:pt x="490234" y="0"/>
                </a:cubicBezTo>
                <a:cubicBezTo>
                  <a:pt x="605907" y="69004"/>
                  <a:pt x="625612" y="161737"/>
                  <a:pt x="690509" y="200276"/>
                </a:cubicBezTo>
                <a:cubicBezTo>
                  <a:pt x="620202" y="312601"/>
                  <a:pt x="543303" y="324137"/>
                  <a:pt x="490234" y="400551"/>
                </a:cubicBezTo>
                <a:cubicBezTo>
                  <a:pt x="481770" y="351080"/>
                  <a:pt x="495763" y="326613"/>
                  <a:pt x="490234" y="300413"/>
                </a:cubicBezTo>
                <a:cubicBezTo>
                  <a:pt x="369335" y="327221"/>
                  <a:pt x="231482" y="296952"/>
                  <a:pt x="0" y="300413"/>
                </a:cubicBezTo>
                <a:cubicBezTo>
                  <a:pt x="-6376" y="246270"/>
                  <a:pt x="12" y="161764"/>
                  <a:pt x="0" y="100138"/>
                </a:cubicBezTo>
                <a:close/>
              </a:path>
            </a:pathLst>
          </a:custGeom>
          <a:solidFill>
            <a:srgbClr val="00B0F0"/>
          </a:solidFill>
          <a:ln w="28575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63EED25E-ABD8-4CB1-B3BE-8020D56B48E9}"/>
              </a:ext>
            </a:extLst>
          </p:cNvPr>
          <p:cNvGrpSpPr/>
          <p:nvPr/>
        </p:nvGrpSpPr>
        <p:grpSpPr>
          <a:xfrm>
            <a:off x="4711327" y="2528074"/>
            <a:ext cx="1546757" cy="489664"/>
            <a:chOff x="-35367" y="81641"/>
            <a:chExt cx="3374915" cy="873975"/>
          </a:xfrm>
        </p:grpSpPr>
        <p:sp>
          <p:nvSpPr>
            <p:cNvPr id="31" name="矢印: 右 30">
              <a:extLst>
                <a:ext uri="{FF2B5EF4-FFF2-40B4-BE49-F238E27FC236}">
                  <a16:creationId xmlns:a16="http://schemas.microsoft.com/office/drawing/2014/main" id="{CBA456BD-C904-4F2F-BDBE-DB6F1CE0C1A2}"/>
                </a:ext>
              </a:extLst>
            </p:cNvPr>
            <p:cNvSpPr/>
            <p:nvPr/>
          </p:nvSpPr>
          <p:spPr>
            <a:xfrm>
              <a:off x="986596" y="81641"/>
              <a:ext cx="1232452" cy="873975"/>
            </a:xfrm>
            <a:custGeom>
              <a:avLst/>
              <a:gdLst>
                <a:gd name="connsiteX0" fmla="*/ 0 w 564845"/>
                <a:gd name="connsiteY0" fmla="*/ 122416 h 489664"/>
                <a:gd name="connsiteX1" fmla="*/ 320013 w 564845"/>
                <a:gd name="connsiteY1" fmla="*/ 122416 h 489664"/>
                <a:gd name="connsiteX2" fmla="*/ 320013 w 564845"/>
                <a:gd name="connsiteY2" fmla="*/ 0 h 489664"/>
                <a:gd name="connsiteX3" fmla="*/ 564845 w 564845"/>
                <a:gd name="connsiteY3" fmla="*/ 244832 h 489664"/>
                <a:gd name="connsiteX4" fmla="*/ 320013 w 564845"/>
                <a:gd name="connsiteY4" fmla="*/ 489664 h 489664"/>
                <a:gd name="connsiteX5" fmla="*/ 320013 w 564845"/>
                <a:gd name="connsiteY5" fmla="*/ 367248 h 489664"/>
                <a:gd name="connsiteX6" fmla="*/ 0 w 564845"/>
                <a:gd name="connsiteY6" fmla="*/ 367248 h 489664"/>
                <a:gd name="connsiteX7" fmla="*/ 0 w 564845"/>
                <a:gd name="connsiteY7" fmla="*/ 122416 h 489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4845" h="489664" fill="none" extrusionOk="0">
                  <a:moveTo>
                    <a:pt x="0" y="122416"/>
                  </a:moveTo>
                  <a:cubicBezTo>
                    <a:pt x="109104" y="106871"/>
                    <a:pt x="169085" y="139804"/>
                    <a:pt x="320013" y="122416"/>
                  </a:cubicBezTo>
                  <a:cubicBezTo>
                    <a:pt x="311379" y="90097"/>
                    <a:pt x="327053" y="39847"/>
                    <a:pt x="320013" y="0"/>
                  </a:cubicBezTo>
                  <a:cubicBezTo>
                    <a:pt x="437018" y="64238"/>
                    <a:pt x="435350" y="131532"/>
                    <a:pt x="564845" y="244832"/>
                  </a:cubicBezTo>
                  <a:cubicBezTo>
                    <a:pt x="532566" y="333821"/>
                    <a:pt x="362690" y="394506"/>
                    <a:pt x="320013" y="489664"/>
                  </a:cubicBezTo>
                  <a:cubicBezTo>
                    <a:pt x="315791" y="463295"/>
                    <a:pt x="324798" y="392294"/>
                    <a:pt x="320013" y="367248"/>
                  </a:cubicBezTo>
                  <a:cubicBezTo>
                    <a:pt x="219689" y="386531"/>
                    <a:pt x="136436" y="334403"/>
                    <a:pt x="0" y="367248"/>
                  </a:cubicBezTo>
                  <a:cubicBezTo>
                    <a:pt x="-16771" y="263165"/>
                    <a:pt x="9041" y="237383"/>
                    <a:pt x="0" y="122416"/>
                  </a:cubicBezTo>
                  <a:close/>
                </a:path>
                <a:path w="564845" h="489664" stroke="0" extrusionOk="0">
                  <a:moveTo>
                    <a:pt x="0" y="122416"/>
                  </a:moveTo>
                  <a:cubicBezTo>
                    <a:pt x="132967" y="109126"/>
                    <a:pt x="247424" y="122786"/>
                    <a:pt x="320013" y="122416"/>
                  </a:cubicBezTo>
                  <a:cubicBezTo>
                    <a:pt x="307568" y="71489"/>
                    <a:pt x="331059" y="46490"/>
                    <a:pt x="320013" y="0"/>
                  </a:cubicBezTo>
                  <a:cubicBezTo>
                    <a:pt x="393882" y="54258"/>
                    <a:pt x="499150" y="199511"/>
                    <a:pt x="564845" y="244832"/>
                  </a:cubicBezTo>
                  <a:cubicBezTo>
                    <a:pt x="490885" y="366249"/>
                    <a:pt x="386608" y="383106"/>
                    <a:pt x="320013" y="489664"/>
                  </a:cubicBezTo>
                  <a:cubicBezTo>
                    <a:pt x="311878" y="458363"/>
                    <a:pt x="334278" y="425145"/>
                    <a:pt x="320013" y="367248"/>
                  </a:cubicBezTo>
                  <a:cubicBezTo>
                    <a:pt x="236137" y="382345"/>
                    <a:pt x="83811" y="346021"/>
                    <a:pt x="0" y="367248"/>
                  </a:cubicBezTo>
                  <a:cubicBezTo>
                    <a:pt x="-20406" y="273080"/>
                    <a:pt x="10685" y="224159"/>
                    <a:pt x="0" y="122416"/>
                  </a:cubicBezTo>
                  <a:close/>
                </a:path>
              </a:pathLst>
            </a:custGeom>
            <a:solidFill>
              <a:srgbClr val="00B0F0"/>
            </a:solidFill>
            <a:ln w="28575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/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50DB404C-5B30-45F8-B91C-D3DA4146D6D0}"/>
                </a:ext>
              </a:extLst>
            </p:cNvPr>
            <p:cNvSpPr txBox="1"/>
            <p:nvPr/>
          </p:nvSpPr>
          <p:spPr>
            <a:xfrm>
              <a:off x="-35367" y="294345"/>
              <a:ext cx="33749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n w="15875">
                    <a:solidFill>
                      <a:schemeClr val="tx1"/>
                    </a:solidFill>
                  </a:ln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つよい　　　　　　　よわい</a:t>
              </a:r>
            </a:p>
          </p:txBody>
        </p:sp>
      </p:grp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41C0CD24-0B36-46CA-8EFD-2F857434F643}"/>
              </a:ext>
            </a:extLst>
          </p:cNvPr>
          <p:cNvSpPr/>
          <p:nvPr/>
        </p:nvSpPr>
        <p:spPr>
          <a:xfrm>
            <a:off x="782618" y="2369138"/>
            <a:ext cx="1898745" cy="782586"/>
          </a:xfrm>
          <a:custGeom>
            <a:avLst/>
            <a:gdLst>
              <a:gd name="connsiteX0" fmla="*/ 0 w 1898745"/>
              <a:gd name="connsiteY0" fmla="*/ 130434 h 782586"/>
              <a:gd name="connsiteX1" fmla="*/ 130434 w 1898745"/>
              <a:gd name="connsiteY1" fmla="*/ 0 h 782586"/>
              <a:gd name="connsiteX2" fmla="*/ 692772 w 1898745"/>
              <a:gd name="connsiteY2" fmla="*/ 0 h 782586"/>
              <a:gd name="connsiteX3" fmla="*/ 1238731 w 1898745"/>
              <a:gd name="connsiteY3" fmla="*/ 0 h 782586"/>
              <a:gd name="connsiteX4" fmla="*/ 1768311 w 1898745"/>
              <a:gd name="connsiteY4" fmla="*/ 0 h 782586"/>
              <a:gd name="connsiteX5" fmla="*/ 1898745 w 1898745"/>
              <a:gd name="connsiteY5" fmla="*/ 130434 h 782586"/>
              <a:gd name="connsiteX6" fmla="*/ 1898745 w 1898745"/>
              <a:gd name="connsiteY6" fmla="*/ 652152 h 782586"/>
              <a:gd name="connsiteX7" fmla="*/ 1768311 w 1898745"/>
              <a:gd name="connsiteY7" fmla="*/ 782586 h 782586"/>
              <a:gd name="connsiteX8" fmla="*/ 1205973 w 1898745"/>
              <a:gd name="connsiteY8" fmla="*/ 782586 h 782586"/>
              <a:gd name="connsiteX9" fmla="*/ 709151 w 1898745"/>
              <a:gd name="connsiteY9" fmla="*/ 782586 h 782586"/>
              <a:gd name="connsiteX10" fmla="*/ 130434 w 1898745"/>
              <a:gd name="connsiteY10" fmla="*/ 782586 h 782586"/>
              <a:gd name="connsiteX11" fmla="*/ 0 w 1898745"/>
              <a:gd name="connsiteY11" fmla="*/ 652152 h 782586"/>
              <a:gd name="connsiteX12" fmla="*/ 0 w 1898745"/>
              <a:gd name="connsiteY12" fmla="*/ 130434 h 78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745" h="782586" fill="none" extrusionOk="0">
                <a:moveTo>
                  <a:pt x="0" y="130434"/>
                </a:moveTo>
                <a:cubicBezTo>
                  <a:pt x="-8340" y="59767"/>
                  <a:pt x="52185" y="-4286"/>
                  <a:pt x="130434" y="0"/>
                </a:cubicBezTo>
                <a:cubicBezTo>
                  <a:pt x="296693" y="28019"/>
                  <a:pt x="467129" y="21452"/>
                  <a:pt x="692772" y="0"/>
                </a:cubicBezTo>
                <a:cubicBezTo>
                  <a:pt x="918415" y="-21452"/>
                  <a:pt x="968208" y="-11344"/>
                  <a:pt x="1238731" y="0"/>
                </a:cubicBezTo>
                <a:cubicBezTo>
                  <a:pt x="1509254" y="11344"/>
                  <a:pt x="1531427" y="19756"/>
                  <a:pt x="1768311" y="0"/>
                </a:cubicBezTo>
                <a:cubicBezTo>
                  <a:pt x="1837877" y="102"/>
                  <a:pt x="1905434" y="46339"/>
                  <a:pt x="1898745" y="130434"/>
                </a:cubicBezTo>
                <a:cubicBezTo>
                  <a:pt x="1883147" y="247936"/>
                  <a:pt x="1903687" y="412983"/>
                  <a:pt x="1898745" y="652152"/>
                </a:cubicBezTo>
                <a:cubicBezTo>
                  <a:pt x="1900173" y="727015"/>
                  <a:pt x="1827085" y="789580"/>
                  <a:pt x="1768311" y="782586"/>
                </a:cubicBezTo>
                <a:cubicBezTo>
                  <a:pt x="1526795" y="793492"/>
                  <a:pt x="1366241" y="800324"/>
                  <a:pt x="1205973" y="782586"/>
                </a:cubicBezTo>
                <a:cubicBezTo>
                  <a:pt x="1045705" y="764848"/>
                  <a:pt x="869094" y="766010"/>
                  <a:pt x="709151" y="782586"/>
                </a:cubicBezTo>
                <a:cubicBezTo>
                  <a:pt x="549208" y="799162"/>
                  <a:pt x="410917" y="778388"/>
                  <a:pt x="130434" y="782586"/>
                </a:cubicBezTo>
                <a:cubicBezTo>
                  <a:pt x="66081" y="785275"/>
                  <a:pt x="3886" y="737280"/>
                  <a:pt x="0" y="652152"/>
                </a:cubicBezTo>
                <a:cubicBezTo>
                  <a:pt x="-22702" y="517273"/>
                  <a:pt x="-2199" y="294435"/>
                  <a:pt x="0" y="130434"/>
                </a:cubicBezTo>
                <a:close/>
              </a:path>
              <a:path w="1898745" h="782586" stroke="0" extrusionOk="0">
                <a:moveTo>
                  <a:pt x="0" y="130434"/>
                </a:moveTo>
                <a:cubicBezTo>
                  <a:pt x="-14059" y="49725"/>
                  <a:pt x="46582" y="4434"/>
                  <a:pt x="130434" y="0"/>
                </a:cubicBezTo>
                <a:cubicBezTo>
                  <a:pt x="316804" y="8752"/>
                  <a:pt x="498560" y="4257"/>
                  <a:pt x="709151" y="0"/>
                </a:cubicBezTo>
                <a:cubicBezTo>
                  <a:pt x="919742" y="-4257"/>
                  <a:pt x="1093362" y="4705"/>
                  <a:pt x="1238731" y="0"/>
                </a:cubicBezTo>
                <a:cubicBezTo>
                  <a:pt x="1384100" y="-4705"/>
                  <a:pt x="1548709" y="-3995"/>
                  <a:pt x="1768311" y="0"/>
                </a:cubicBezTo>
                <a:cubicBezTo>
                  <a:pt x="1836600" y="-12072"/>
                  <a:pt x="1901924" y="46634"/>
                  <a:pt x="1898745" y="130434"/>
                </a:cubicBezTo>
                <a:cubicBezTo>
                  <a:pt x="1887670" y="289667"/>
                  <a:pt x="1912953" y="545996"/>
                  <a:pt x="1898745" y="652152"/>
                </a:cubicBezTo>
                <a:cubicBezTo>
                  <a:pt x="1898026" y="717335"/>
                  <a:pt x="1831624" y="794711"/>
                  <a:pt x="1768311" y="782586"/>
                </a:cubicBezTo>
                <a:cubicBezTo>
                  <a:pt x="1578452" y="767590"/>
                  <a:pt x="1468802" y="796052"/>
                  <a:pt x="1255110" y="782586"/>
                </a:cubicBezTo>
                <a:cubicBezTo>
                  <a:pt x="1041418" y="769120"/>
                  <a:pt x="966681" y="789826"/>
                  <a:pt x="709151" y="782586"/>
                </a:cubicBezTo>
                <a:cubicBezTo>
                  <a:pt x="451621" y="775346"/>
                  <a:pt x="296699" y="768031"/>
                  <a:pt x="130434" y="782586"/>
                </a:cubicBezTo>
                <a:cubicBezTo>
                  <a:pt x="62151" y="778876"/>
                  <a:pt x="11568" y="716730"/>
                  <a:pt x="0" y="652152"/>
                </a:cubicBezTo>
                <a:cubicBezTo>
                  <a:pt x="-12922" y="423702"/>
                  <a:pt x="24993" y="295984"/>
                  <a:pt x="0" y="130434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ひょうじょうじゃんけん表</a:t>
            </a:r>
            <a:endParaRPr lang="en-US" altLang="ja-JP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だるまさんが転んだ</a:t>
            </a:r>
            <a:endParaRPr lang="en-US" altLang="ja-JP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目的：しせんをあわせる</a:t>
            </a:r>
            <a:endParaRPr lang="en-US" altLang="ja-JP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ひょうじょうをみる</a:t>
            </a:r>
          </a:p>
        </p:txBody>
      </p:sp>
      <p:pic>
        <p:nvPicPr>
          <p:cNvPr id="18" name="Picture 4" descr="文字付きの表情のイラスト（男性・イライラ）">
            <a:hlinkClick r:id="rId12"/>
            <a:extLst>
              <a:ext uri="{FF2B5EF4-FFF2-40B4-BE49-F238E27FC236}">
                <a16:creationId xmlns:a16="http://schemas.microsoft.com/office/drawing/2014/main" id="{2E7F0723-BAFC-48B3-83EF-C68BD6456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98" y="2762197"/>
            <a:ext cx="782586" cy="7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37653498-F86E-43CE-9CC3-D5E0EF8DB66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68495" y="3839780"/>
            <a:ext cx="899386" cy="74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34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55</Words>
  <Application>Microsoft Office PowerPoint</Application>
  <PresentationFormat>ワイド画面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HGP創英角ﾎﾟｯﾌﾟ体</vt:lpstr>
      <vt:lpstr>HGS創英角ﾎﾟｯﾌﾟ体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jidouindt4</dc:creator>
  <cp:lastModifiedBy>jidouindt4</cp:lastModifiedBy>
  <cp:revision>4</cp:revision>
  <cp:lastPrinted>2019-11-23T04:03:15Z</cp:lastPrinted>
  <dcterms:created xsi:type="dcterms:W3CDTF">2019-11-23T03:46:09Z</dcterms:created>
  <dcterms:modified xsi:type="dcterms:W3CDTF">2019-12-01T10:09:31Z</dcterms:modified>
</cp:coreProperties>
</file>